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7FE8-2443-4975-BAA4-365ABF8145C0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4483-0E8B-4D06-BDB8-783AAA151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67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7FE8-2443-4975-BAA4-365ABF8145C0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4483-0E8B-4D06-BDB8-783AAA151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85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7FE8-2443-4975-BAA4-365ABF8145C0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4483-0E8B-4D06-BDB8-783AAA151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63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7FE8-2443-4975-BAA4-365ABF8145C0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4483-0E8B-4D06-BDB8-783AAA151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94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7FE8-2443-4975-BAA4-365ABF8145C0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4483-0E8B-4D06-BDB8-783AAA151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08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7FE8-2443-4975-BAA4-365ABF8145C0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4483-0E8B-4D06-BDB8-783AAA151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5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7FE8-2443-4975-BAA4-365ABF8145C0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4483-0E8B-4D06-BDB8-783AAA151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7FE8-2443-4975-BAA4-365ABF8145C0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4483-0E8B-4D06-BDB8-783AAA151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03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7FE8-2443-4975-BAA4-365ABF8145C0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4483-0E8B-4D06-BDB8-783AAA151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29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7FE8-2443-4975-BAA4-365ABF8145C0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4483-0E8B-4D06-BDB8-783AAA151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01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7FE8-2443-4975-BAA4-365ABF8145C0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4483-0E8B-4D06-BDB8-783AAA151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21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87FE8-2443-4975-BAA4-365ABF8145C0}" type="datetimeFigureOut">
              <a:rPr lang="en-GB" smtClean="0"/>
              <a:t>17/07/2018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74483-0E8B-4D06-BDB8-783AAA151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55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:\Users\home\AppData\Local\Temp\HZ$D.082.3351\metabolites_logo.png">
            <a:extLst>
              <a:ext uri="{FF2B5EF4-FFF2-40B4-BE49-F238E27FC236}">
                <a16:creationId xmlns:a16="http://schemas.microsoft.com/office/drawing/2014/main" id="{D017F4AB-FE43-4D9F-99B0-1BDEBB8460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17" y="431304"/>
            <a:ext cx="2721925" cy="711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619" y="252686"/>
            <a:ext cx="1611855" cy="1065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00332" y="1799234"/>
            <a:ext cx="10424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Palatino Linotype" panose="02040502050505030304" pitchFamily="18" charset="0"/>
              </a:rPr>
              <a:t>Title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0332" y="3326391"/>
            <a:ext cx="10424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>
                <a:latin typeface="Palatino Linotype" panose="02040502050505030304" pitchFamily="18" charset="0"/>
              </a:rPr>
              <a:t>Firstname</a:t>
            </a:r>
            <a:r>
              <a:rPr lang="en-GB" sz="2000" dirty="0">
                <a:latin typeface="Palatino Linotype" panose="02040502050505030304" pitchFamily="18" charset="0"/>
              </a:rPr>
              <a:t> </a:t>
            </a:r>
            <a:r>
              <a:rPr lang="en-GB" sz="2000" dirty="0" err="1">
                <a:latin typeface="Palatino Linotype" panose="02040502050505030304" pitchFamily="18" charset="0"/>
              </a:rPr>
              <a:t>Lastname</a:t>
            </a:r>
            <a:r>
              <a:rPr lang="en-GB" sz="2000" dirty="0">
                <a:latin typeface="Palatino Linotype" panose="02040502050505030304" pitchFamily="18" charset="0"/>
              </a:rPr>
              <a:t> </a:t>
            </a:r>
            <a:r>
              <a:rPr lang="en-GB" sz="2000" baseline="30000" dirty="0">
                <a:latin typeface="Palatino Linotype" panose="02040502050505030304" pitchFamily="18" charset="0"/>
              </a:rPr>
              <a:t>1</a:t>
            </a:r>
            <a:r>
              <a:rPr lang="en-GB" sz="2000" dirty="0">
                <a:latin typeface="Palatino Linotype" panose="02040502050505030304" pitchFamily="18" charset="0"/>
              </a:rPr>
              <a:t>, </a:t>
            </a:r>
            <a:r>
              <a:rPr lang="en-GB" sz="2000" dirty="0" err="1">
                <a:latin typeface="Palatino Linotype" panose="02040502050505030304" pitchFamily="18" charset="0"/>
              </a:rPr>
              <a:t>Firstname</a:t>
            </a:r>
            <a:r>
              <a:rPr lang="en-GB" sz="2000" dirty="0">
                <a:latin typeface="Palatino Linotype" panose="02040502050505030304" pitchFamily="18" charset="0"/>
              </a:rPr>
              <a:t> </a:t>
            </a:r>
            <a:r>
              <a:rPr lang="en-GB" sz="2000" dirty="0" err="1">
                <a:latin typeface="Palatino Linotype" panose="02040502050505030304" pitchFamily="18" charset="0"/>
              </a:rPr>
              <a:t>Lastname</a:t>
            </a:r>
            <a:r>
              <a:rPr lang="en-GB" sz="2000" dirty="0">
                <a:latin typeface="Palatino Linotype" panose="02040502050505030304" pitchFamily="18" charset="0"/>
              </a:rPr>
              <a:t> </a:t>
            </a:r>
            <a:r>
              <a:rPr lang="en-GB" sz="2000" baseline="30000" dirty="0">
                <a:latin typeface="Palatino Linotype" panose="02040502050505030304" pitchFamily="18" charset="0"/>
              </a:rPr>
              <a:t>2</a:t>
            </a:r>
            <a:r>
              <a:rPr lang="en-GB" sz="2000" dirty="0">
                <a:latin typeface="Palatino Linotype" panose="02040502050505030304" pitchFamily="18" charset="0"/>
              </a:rPr>
              <a:t> and </a:t>
            </a:r>
            <a:r>
              <a:rPr lang="en-GB" sz="2000" dirty="0" err="1">
                <a:latin typeface="Palatino Linotype" panose="02040502050505030304" pitchFamily="18" charset="0"/>
              </a:rPr>
              <a:t>Firstname</a:t>
            </a:r>
            <a:r>
              <a:rPr lang="en-GB" sz="2000" dirty="0">
                <a:latin typeface="Palatino Linotype" panose="02040502050505030304" pitchFamily="18" charset="0"/>
              </a:rPr>
              <a:t> </a:t>
            </a:r>
            <a:r>
              <a:rPr lang="en-GB" sz="2000" dirty="0" err="1">
                <a:latin typeface="Palatino Linotype" panose="02040502050505030304" pitchFamily="18" charset="0"/>
              </a:rPr>
              <a:t>Lastname</a:t>
            </a:r>
            <a:r>
              <a:rPr lang="en-GB" sz="2000" dirty="0">
                <a:latin typeface="Palatino Linotype" panose="02040502050505030304" pitchFamily="18" charset="0"/>
              </a:rPr>
              <a:t> </a:t>
            </a:r>
            <a:r>
              <a:rPr lang="en-GB" sz="2000" baseline="30000" dirty="0">
                <a:latin typeface="Palatino Linotype" panose="02040502050505030304" pitchFamily="18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0332" y="4578726"/>
            <a:ext cx="10424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aseline="30000" dirty="0">
                <a:latin typeface="Palatino Linotype" panose="02040502050505030304" pitchFamily="18" charset="0"/>
              </a:rPr>
              <a:t>1 </a:t>
            </a:r>
            <a:r>
              <a:rPr lang="en-GB" sz="1600" dirty="0">
                <a:latin typeface="Palatino Linotype" panose="02040502050505030304" pitchFamily="18" charset="0"/>
              </a:rPr>
              <a:t>Affiliations. Dummy text, dummy text, dummy text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0332" y="4943201"/>
            <a:ext cx="10424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aseline="30000" dirty="0">
                <a:latin typeface="Palatino Linotype" panose="02040502050505030304" pitchFamily="18" charset="0"/>
              </a:rPr>
              <a:t>2 </a:t>
            </a:r>
            <a:r>
              <a:rPr lang="en-GB" sz="1600" dirty="0">
                <a:latin typeface="Palatino Linotype" panose="02040502050505030304" pitchFamily="18" charset="0"/>
              </a:rPr>
              <a:t>Affiliations. Dummy text, dummy text, dummy text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0332" y="5307676"/>
            <a:ext cx="10424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aseline="30000" dirty="0">
                <a:latin typeface="Palatino Linotype" panose="02040502050505030304" pitchFamily="18" charset="0"/>
              </a:rPr>
              <a:t>3</a:t>
            </a:r>
            <a:r>
              <a:rPr lang="en-GB" sz="1600" dirty="0">
                <a:latin typeface="Palatino Linotype" panose="02040502050505030304" pitchFamily="18" charset="0"/>
              </a:rPr>
              <a:t>Affiliations. Dummy text, dummy text, dummy text</a:t>
            </a:r>
          </a:p>
        </p:txBody>
      </p:sp>
    </p:spTree>
    <p:extLst>
      <p:ext uri="{BB962C8B-B14F-4D97-AF65-F5344CB8AC3E}">
        <p14:creationId xmlns:p14="http://schemas.microsoft.com/office/powerpoint/2010/main" val="3055778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619" y="252686"/>
            <a:ext cx="1611855" cy="1065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00332" y="2952174"/>
            <a:ext cx="10424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Palatino Linotype" panose="02040502050505030304" pitchFamily="18" charset="0"/>
              </a:rPr>
              <a:t>Introduction</a:t>
            </a:r>
          </a:p>
        </p:txBody>
      </p:sp>
      <p:pic>
        <p:nvPicPr>
          <p:cNvPr id="5" name="Picture 4" descr="C:\Users\home\AppData\Local\Temp\HZ$D.082.3351\metabolites_logo.png">
            <a:extLst>
              <a:ext uri="{FF2B5EF4-FFF2-40B4-BE49-F238E27FC236}">
                <a16:creationId xmlns:a16="http://schemas.microsoft.com/office/drawing/2014/main" id="{8E81E69C-ABC6-45F8-81E5-749B305675C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17" y="431304"/>
            <a:ext cx="2721925" cy="711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601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619" y="252686"/>
            <a:ext cx="1611855" cy="1065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00332" y="2952174"/>
            <a:ext cx="10424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Palatino Linotype" panose="02040502050505030304" pitchFamily="18" charset="0"/>
              </a:rPr>
              <a:t>I. First experimental section</a:t>
            </a:r>
          </a:p>
        </p:txBody>
      </p:sp>
      <p:pic>
        <p:nvPicPr>
          <p:cNvPr id="5" name="Picture 4" descr="C:\Users\home\AppData\Local\Temp\HZ$D.082.3351\metabolites_logo.png">
            <a:extLst>
              <a:ext uri="{FF2B5EF4-FFF2-40B4-BE49-F238E27FC236}">
                <a16:creationId xmlns:a16="http://schemas.microsoft.com/office/drawing/2014/main" id="{5F3BC0EE-D433-4415-8CE7-317E6031BE9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17" y="431304"/>
            <a:ext cx="2721925" cy="711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7239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619" y="252686"/>
            <a:ext cx="1611855" cy="1065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00332" y="2952174"/>
            <a:ext cx="10424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Palatino Linotype" panose="02040502050505030304" pitchFamily="18" charset="0"/>
              </a:rPr>
              <a:t>Conclusions</a:t>
            </a:r>
          </a:p>
        </p:txBody>
      </p:sp>
      <p:pic>
        <p:nvPicPr>
          <p:cNvPr id="5" name="Picture 4" descr="C:\Users\home\AppData\Local\Temp\HZ$D.082.3351\metabolites_logo.png">
            <a:extLst>
              <a:ext uri="{FF2B5EF4-FFF2-40B4-BE49-F238E27FC236}">
                <a16:creationId xmlns:a16="http://schemas.microsoft.com/office/drawing/2014/main" id="{B65604CF-83E9-4B06-A188-4B198555F7A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17" y="431304"/>
            <a:ext cx="2721925" cy="711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2058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3906</TotalTime>
  <Words>51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Aitor Sanchez</dc:creator>
  <cp:lastModifiedBy>MDPI</cp:lastModifiedBy>
  <cp:revision>15</cp:revision>
  <dcterms:created xsi:type="dcterms:W3CDTF">2017-05-18T10:39:40Z</dcterms:created>
  <dcterms:modified xsi:type="dcterms:W3CDTF">2018-07-17T02:57:32Z</dcterms:modified>
</cp:coreProperties>
</file>